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FB58-23CD-F437-53BE-7427DCC44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9DE2C-F5E5-FD49-53F5-2D4FE52CB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427BF-9BFC-5764-4C45-3B4E8420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D140-9AAC-86AA-81E1-106D4E6F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35AA-8EE3-86E6-8642-1DD3B1B3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5302903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2389-52B4-D51E-390A-29B307023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7EEF7-27D7-D0BE-FAEA-882837171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51029-68B6-0890-5F6E-D5C44511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8DF44-CA8B-2B1A-CDD9-7A81603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9C103-46F8-6DFD-D899-7CF56ED5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4258429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95EC4-671B-2DA8-5D64-C63C88E66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BF0DD-23DF-00EE-D220-7E8C9D717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ABABB-D74D-40B0-81C9-1B001851B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4A7A-D871-1798-CCBE-5301EB49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9E3C-55B3-AF03-B729-4D9E20EF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6418524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E7F5-9259-8B44-E782-AD825925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6258C-4D1C-26E2-2DB3-D3B149E4A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569C6-A8E1-4407-033C-ED169AA7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4FD9B-771B-F8B6-3BC8-4CD00F95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ADED1-E512-9F8A-5F61-C0DD7F46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5681695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6D1D-E72E-272C-C81D-EDD32D7B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62C73-BDB0-9FFB-ECD7-F4997406D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52D1-A919-49CA-8928-B45AA27C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751A0-338D-EEDF-C67C-85AA9D5C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F2AB-A058-828E-D02F-DE2F0022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13102887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8BCD-CD1F-84C7-F49F-2222943C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C104B-8F1D-1F44-50D4-D72FD8C97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E4BB8-1E45-D953-9759-E75C941E3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C7102-FEF9-C0FD-D3FB-1A892B5C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27DDB-2455-28F6-6724-DB6B9054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E340D-BC94-01F6-CECE-3E28D28E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6797568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3CD9C-DA29-E7B0-D8D7-045240AA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793E2-B1BD-898E-DC4F-D2CD3460C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EFFE0-6705-65C6-E812-D38D02155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40704-DE9C-C274-B634-602A1A002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BE03A-7EEF-83A4-7170-FA790AFA9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93FEE-221A-687C-4916-5ED41225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837249-1C7A-8B83-E579-D0E259B6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EB8A8-A58A-719D-83CE-3F8A58A2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30642545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AD11-495F-E305-D1F4-281EBEE52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4B3C-1CA8-3564-A6B1-AD20C10A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272EA-5720-3E84-F87E-26BEFAB2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9C7FC-F9E4-EAFB-C8AF-B5452C3B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915031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E6036-7C78-FD5A-C509-493F006F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DB47A-657E-1939-A44B-ED4449A7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F7E9F-C97A-0611-751A-0CF92696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2817374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F3F7-8962-761C-2DD1-37A77B53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29A5-3BA8-1743-C189-D154BC640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D4CC0-1F47-9CDB-6D6D-57CFDDFF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D7268-AD5C-A913-BC7D-F1917A61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8B2DC-D043-90D8-5EB1-CAE90B91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EE373-0B08-1035-BECA-EF4BF192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33444961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D3B9-E11F-B62D-5632-97D24000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6F4DD-26A6-87CE-102B-2B2F3D82F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B6CEB-A647-E4CF-17AC-5C682A9D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E582B-2A0F-6B7D-25F6-5043BED1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C499D-6998-85DF-9111-CC865755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BC01-927F-7F90-656F-F9CA817C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2660597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196C4-D29E-BC0B-7C91-7B01F13D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64559-06AC-BAB9-361F-E5DDA28FF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C0EC-D9D9-473D-0559-0E2AD1D79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CA18-C57E-A141-BFFB-A86A629A09A5}" type="datetimeFigureOut">
              <a:rPr lang="en-RO" smtClean="0"/>
              <a:t>10/15/2024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AD928-B073-9204-F1DC-9959526E0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67810-D00A-F4D0-C99C-9178670F0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F3C01-3B82-5A40-AD1D-94EC4BF3567F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6250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2B30-F219-E05A-5F8D-2834CB4D1A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209800" y="3556635"/>
            <a:ext cx="7772400" cy="544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94149-1376-F024-449E-4EEDA28C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394835"/>
            <a:ext cx="7772400" cy="5159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1777193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2BE7B60-0109-A877-8AC8-37CB12A8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1076325"/>
            <a:ext cx="423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940101"/>
                </a:solidFill>
                <a:ea typeface="MS PGothic" panose="020B0600070205080204" pitchFamily="34" charset="-128"/>
              </a:rPr>
              <a:t>I declare that I have no conflict of interest 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BBD16B0-EE54-C592-4F94-9AA53F68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028" y="420370"/>
            <a:ext cx="2871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2060"/>
                </a:solidFill>
                <a:ea typeface="MS PGothic" panose="020B0600070205080204" pitchFamily="34" charset="-128"/>
              </a:rPr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550851009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MS PGothic</vt:lpstr>
      <vt:lpstr>Arial</vt:lpstr>
      <vt:lpstr>Calibri</vt:lpstr>
      <vt:lpstr>Calibri Light</vt:lpstr>
      <vt:lpstr>Office Theme</vt:lpstr>
      <vt:lpstr>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Cocoi</dc:creator>
  <cp:lastModifiedBy>Andra Florea</cp:lastModifiedBy>
  <cp:revision>2</cp:revision>
  <dcterms:created xsi:type="dcterms:W3CDTF">2024-10-14T18:35:21Z</dcterms:created>
  <dcterms:modified xsi:type="dcterms:W3CDTF">2024-10-15T07:26:19Z</dcterms:modified>
</cp:coreProperties>
</file>